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gbvDmnA0xydfMBitPpZNbsgYh4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1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1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12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1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" name="Google Shape;30;p1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4" name="Google Shape;34;p12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1" name="Google Shape;151;p2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 rot="5400000">
            <a:off x="5189538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14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1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14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showMasterSp="0" type="secHead">
  <p:cSld name="SECTION_HEADER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1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59" name="Google Shape;59;p15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" name="Google Shape;63;p15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" name="Google Shape;64;p1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73" name="Google Shape;73;p16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showMasterSp="0" type="twoTxTwoObj">
  <p:cSld name="TWO_OBJECTS_WITH_TEXT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1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17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9" name="Google Shape;89;p1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7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2" name="Google Shape;92;p17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showMasterSp="0" type="objTx">
  <p:cSld name="OBJECT_WITH_CAPTION_TEX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0" name="Google Shape;110;p1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3" name="Google Shape;113;p1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showMasterSp="0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1" name="Google Shape;121;p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20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1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" name="Google Shape;15;p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1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.wikipedia.org/wiki/File:Pt-pt_%C3%89vora_FF.og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/>
          </a:p>
        </p:txBody>
      </p:sp>
      <p:sp>
        <p:nvSpPr>
          <p:cNvPr id="163" name="Google Shape;163;p1"/>
          <p:cNvSpPr txBox="1"/>
          <p:nvPr>
            <p:ph type="ctrTitle"/>
          </p:nvPr>
        </p:nvSpPr>
        <p:spPr>
          <a:xfrm>
            <a:off x="857224" y="357166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48C60"/>
              </a:buClr>
              <a:buSzPts val="8000"/>
              <a:buFont typeface="Georgia"/>
              <a:buNone/>
            </a:pPr>
            <a:r>
              <a:rPr i="1" lang="pl-PL" sz="8000">
                <a:solidFill>
                  <a:srgbClr val="648C60"/>
                </a:solidFill>
              </a:rPr>
              <a:t>Unesco sites</a:t>
            </a:r>
            <a:endParaRPr i="1" sz="8000">
              <a:solidFill>
                <a:srgbClr val="648C60"/>
              </a:solidFill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0" y="0"/>
            <a:ext cx="245580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pl-PL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0645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out this sound" id="165" name="Google Shape;165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875" y="152400"/>
            <a:ext cx="1047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 / flaga" id="166" name="Google Shape;16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480" y="2000240"/>
            <a:ext cx="5852660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67" name="Google Shape;16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082" y="428604"/>
            <a:ext cx="1481143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4475" y="5009550"/>
            <a:ext cx="60689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idx="1" type="subTitle"/>
          </p:nvPr>
        </p:nvSpPr>
        <p:spPr>
          <a:xfrm>
            <a:off x="714348" y="2571744"/>
            <a:ext cx="8001056" cy="335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pl-PL"/>
              <a:t>CATARINA MOREIRA, PORTUGAL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pl-PL"/>
              <a:t>TAMAS ZSIGMOND, ROMANIA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pl-PL"/>
              <a:t>METOD FERJANČIČ, SLOVENIA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pl-PL"/>
              <a:t>MARTYNA JAJKO, POLAND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pl-PL"/>
              <a:t>OLIWIA ANKOWSKA, POLAND  </a:t>
            </a:r>
            <a:endParaRPr/>
          </a:p>
        </p:txBody>
      </p:sp>
      <p:sp>
        <p:nvSpPr>
          <p:cNvPr id="235" name="Google Shape;235;p10"/>
          <p:cNvSpPr txBox="1"/>
          <p:nvPr>
            <p:ph type="ctrTitle"/>
          </p:nvPr>
        </p:nvSpPr>
        <p:spPr>
          <a:xfrm>
            <a:off x="714348" y="428604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95C53"/>
              </a:buClr>
              <a:buSzPts val="4200"/>
              <a:buFont typeface="Georgia"/>
              <a:buNone/>
            </a:pPr>
            <a:r>
              <a:rPr lang="pl-PL">
                <a:solidFill>
                  <a:srgbClr val="695C53"/>
                </a:solidFill>
              </a:rPr>
              <a:t>Thank you for your attention </a:t>
            </a:r>
            <a:endParaRPr>
              <a:solidFill>
                <a:srgbClr val="695C53"/>
              </a:solidFill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475" y="5009550"/>
            <a:ext cx="60689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Old Town of Evora</a:t>
            </a:r>
            <a:endParaRPr/>
          </a:p>
        </p:txBody>
      </p:sp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457200" y="1600201"/>
            <a:ext cx="8229600" cy="1400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pl-PL"/>
              <a:t>Évora District is located in Alentejo, in southern Portugal. </a:t>
            </a:r>
            <a:endParaRPr/>
          </a:p>
          <a:p>
            <a:pPr indent="-274320" lvl="0" marL="274320" rtl="0" algn="l">
              <a:spcBef>
                <a:spcPts val="459"/>
              </a:spcBef>
              <a:spcAft>
                <a:spcPts val="0"/>
              </a:spcAft>
              <a:buSzPct val="85000"/>
              <a:buChar char="⚫"/>
            </a:pPr>
            <a:r>
              <a:rPr lang="pl-PL"/>
              <a:t>The district capital is the city of Évora.</a:t>
            </a:r>
            <a:endParaRPr/>
          </a:p>
          <a:p>
            <a:pPr indent="-274320" lvl="0" marL="274320" rtl="0" algn="l">
              <a:spcBef>
                <a:spcPts val="459"/>
              </a:spcBef>
              <a:spcAft>
                <a:spcPts val="0"/>
              </a:spcAft>
              <a:buSzPct val="85000"/>
              <a:buChar char="⚫"/>
            </a:pPr>
            <a:r>
              <a:rPr lang="pl-PL"/>
              <a:t>Évora is a UNESCO World Heritage Site.</a:t>
            </a:r>
            <a:endParaRPr/>
          </a:p>
        </p:txBody>
      </p:sp>
      <p:pic>
        <p:nvPicPr>
          <p:cNvPr descr="EVORA PORTUGAL.jpg" id="175" name="Google Shape;1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22" y="3286124"/>
            <a:ext cx="4214810" cy="2808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76" name="Google Shape;1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892" y="2643182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Old Town of Evora</a:t>
            </a:r>
            <a:endParaRPr/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457200" y="1600201"/>
            <a:ext cx="8229600" cy="161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In Evora, there is an importante roman monument, which is </a:t>
            </a:r>
            <a:r>
              <a:rPr b="1" lang="pl-PL"/>
              <a:t>The Diana Temple</a:t>
            </a:r>
            <a:r>
              <a:rPr lang="pl-PL"/>
              <a:t>.</a:t>
            </a:r>
            <a:endParaRPr/>
          </a:p>
        </p:txBody>
      </p:sp>
      <p:sp>
        <p:nvSpPr>
          <p:cNvPr descr="A good ruin - Review of Templo Romano de Evora (Templo de Diana), Evora,  Portugal - Tripadvisor" id="183" name="Google Shape;183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descr="data:image/jpeg;base64,/9j/4AAQSkZJRgABAQAAAQABAAD/2wCEAAoHCBQVFBcVFRUYGBcaGhodGxsaGxsbHR0iHCIhGhscHR4bICwkICIpIiAdJTYlKS4wMzMzHSI5PjkyPSwyMzABCwsLEA4QHhISHjIqIikwMjIyMjIyMjIyMjIyMjQyMjIyMjIyMjIyMjIyMjIyMjIyMjIyMjIyMjIyMjIyMjIyMv/AABEIAMIBAwMBIgACEQEDEQH/xAAcAAABBQEBAQAAAAAAAAAAAAAFAAIDBAYHAQj/xABIEAACAQIEAwYDBQMJBgYDAAABAhEAAwQSITEFQVEGEyJhcYEykaFCUrHB0RQj8BUzYnKSssLh8QckU2NzgjRDg6Kz0hYlw//EABkBAAMBAQEAAAAAAAAAAAAAAAABAgMEBf/EACkRAAICAQMEAgICAwEAAAAAAAABAhEDEiExBBNBUSJhcZEUgTJS8CP/2gAMAwEAAhEDEQA/AHpeI50nedxUU0q9ykeZZ6RTCKcKTLTAaAKfFNivaBj0YjY0xzNJTXppUIjIr1RTqv8ACrqK3iE7RRJ0hxW4bwODa4gBGTQcxO1FsNhWt6ToOtQpjUEAR1ivLvFFiZ5VxS1M61SL64wKRJg1fTFAjesBj+KBvnvV7h1+4LZLk6cvKlLFtYKe5sjiRG9Vbd5yzKJgRrQbhNlriB2Y5dwKM2cSAYrJxUdi07H33uKJyyOdZPjXF02Q6/P51s/21Zg1muNcMtO4YKAXMGBzirxNX8kTkutjJ3sSxGu8mTzqFa0FnswSdX00nl60FxWH7t2SZymJ612wnF7I5JRkt2MWpBUa1IKsgcKcKaKeooER4jDq6MjiVYEEeRqbD2lRQqgAAaAUlFSLSpXZV+DJdoeCW7SXcT3ji6WGRhpq0qVgdZOvIVRx3DrV7BPfsFbYz2rfdlAoY27bFijNJJJac0rOV5BMCtRxrhAvicxVgrAQdDMEZvIECshxrhmITvGUlLIASMx1S0pA9iToI1JJ6k+dnxaZN1sdWKdrncyahRowM8jt6H5x7VIqeLLMSRBp1jCtcKhYJMjUgTALHfoBU13CXF3UlQAQRqpzTlObaDlMHyNcbN2yuWgkGdNdeXUwOunyFR3nJjXafrvUrNAVSIaQc0mQNo6RzqMAR1jU6+cR70xj8bZNpykzEazEggEactDSp+Zev0pUr+gO0vwO4NBBNC7lsqSrCCK3mGQtqGFZfjuEKXCSwbNqCPwivYx5HJ0zhnjpWgSK9pEUhXQZCpRSr2ihWKKUU4GlQB4qVJcsZRmmvIpzOYgnSkxkOdpmakOIMRvUFvEIzQpnWJ5Dnv7VMy1nGcJOk0W4zirZHbQMwnada0ScRtC33ew6jp51nctNinLGpCjNxNNheJ27Q0YkTtVi5xm2yyNDWQNICpeGL3L7rDl7jRkMvpT8NxvxCQd6AgU6KfbiT3ZGjvccOV1za6gEfSgLEkydTUYpwpxgo8ClNy5HCnimCnAVZBItPmo4pwpAPFOBpq17QMdNVOL8PF+2bZOXUEGNiPwnbTqaIMQFjSaiFTJKSafA1s7RzT9iSzf7t0F0gQyqWygtrPhAMKDB1GqmYqXiKP4rl5AjuqJbTNBRVCjMqZicpCMNQNTua6OLNvMH7tO8/wCJHi15TWE7d2rjYlAqmGVVUkgAsSfCsnzH8a152TA4Rb+zqhk1OjGkyCQNJAnkN/49q8Rlh5nWI+es10bFdmGTA22CiVCs6qrM5kAO4GaMwWN9hO0QcDiLFsqHRySWcFCuqqIytIJUyDtpBB8ieaUXHZm0ZJlTP5/jSqw1saZWgQNJOhjXkOc/5717U7FbHY8PxC4ugJor34uLJVWIHPzoFFS2sQymVMV7ksae6PPjOtmXLnDGIhdSBJEH6GqT4F1EmNuo/CiGH41cTQgH1qO/ikutLiNOVKOpPcb0vgGZa9ipMteha2MiLLTgtS2RnBKHMFMGNYnb8Dr5UJ4nxa2oa2ku58JCQQs6HMxOUekz5VjLNBRbtFrFJuqLF7GqNB4j5bfPn7UIxXESdFm433U0A9TsPfWhl+6qgNecgMJCLImdQOp61NwzjFpg1pLZVif3Zy5upOZV9B9da8jL1E8n49HowxQiWcBhcSfGpRD8QtwWn3J1I6Drzoha4synJdTujznVDtqG5T5wfWpBZuI5IUwOQJyvEFZO8A7wOtVcdxMWrb94hedEkMfFpmD3DGpkkCOXOawTd7GjSoNEqRIP1n6imukVnOEYoXJXDtB0m0+3/adY5/D56Ubw+OBIS5KOfhDgiecK3wt5CZjlpXo9N1bb0y/ZyZunSWqP6JStKKlKU5LM869KzhIYpRUmQ9KcthiJyn5UgojAq5Zw9vLLPy0A3nzqqRGhpCk1Y06HsoBMa0hXgr00AOFOApgqVHjWhgiWxYLSdgBJNe97AgbfWonvE6fSnnC3MufIcvWp/Jf4Iy1OQ1Gik7An0Bohb4XdEFkIHtQ5Jcgk2QIvy6xTcRgbbFHcS1tsyEHUH25dQd6uYpwoCKwGhzayf9aoFvOl/lyVWksYtxcRrZ+FgQ0aTPmNayvanhmGwmDRSjeJyUKlA5nUyY1AlQRuYHSa09lCSKp8T7EJi8St17lwWxklDscsyATsDpoB946k1z9QlWyNMVt7nLMHbBQEneeXmaVd8wnB7VtFtrAVQFAyltBpud6Vcnaj7OizNnCMN4X1MGovEvKPatriWt5x4RnGo0mrMpcGRgOWkV3fyPaOfsLwzH4e7eQZspKnqsj9amw1uzcBZv3ZnWNZ9Byq/wAdu2rQytcmNkUyw9eQHrWcucetqmW3Ny4fitqNF/r3D4R16wdqj+TD3TH2ZflBPEcKKrnQ5kG52I9RQDifGLSW2S3Ny4REIJAnq2wPlJPlQrimMvvbJuNNsEfukaE1+/JGY7b+WlDOHnEXmAt2mS0hVrjAaKu5ljG4B0XXeufJ1cpJxj+zWHTpbsdexZVJuuUR48FskZhrAY7n0MDXap+DY5L37u3aKlTOZVlMugUMRqpJJ6Ttzq5i8OGImDuAOXmAJ01862fZ/gtyxw287ODmtM6IQcq7vmIgeIwCI+u9cSVnS9jn/G8KzatqIA1mBtIG/OT7xRbstgzbtSVtjMAQVCyQZnMRqfQnShmLa47qvhbMygA+EePKIlRKjxb6+9d4bAWjAyLAiBA5bVr08lF2zLNFyVI41icTcckELlB2IB+GDrpJjXny89CeK4ffbDgr4S6hgTqsNrlac2n4aDlVC6Rmfza5HTUE1t+CWA9m3nkrkEa6DlpV4Gtbv0LKm4o5VwzC3EfKIQq0EiVBEw3L1/yolxDiLWrZN20bqlRoRIBBgg3G1AiYkbjczAsdpVa1jbttCMhKQNz4ltzJIP2mJgeVE27MXsXhUZHK5y2xgblBmWYjQdY6cqyWNOTNHJqKYM4FjFvFBac5JOdLgOdB/RbYjYRqNdIitzwtEHgUAnmfzNcvwGEO8kHbYb8pO2kHrWrwF64iQXJnXzH1rq6WcprT/wAjnzxjB6jZvw22QTcM9QDA94qovE7KDIqBcum07edCMIty82TPGhM+lUsRh2RiD8+RrtWPepM53k2tILYviiPvbVvUD6UFZvKKc4ECPevEtk6AE+mtaxiooylJs8FPRZq1w7ANccDKYHxTpHzq5xhFtqltSrbzO496TmrpDUHVlHEYRkUMRoTv/nUeHtF5j8JnyFWLeKcoUQaGJJidNOdXeFYcBpKmeXT586mU3FOylDU9gfhsO4YEqYB1kH3rQLj7TAKQTAgAbVaWznIj6aURt4BMoBRdNtK5Z5VLk6YYnHgDW7EA93aInmR+tEcPw5yP3jA+Q5UQRCNjFN7xRu1YPI2aKKQFxfZVGMoxXrzp2F4BatkMWbMPP/KiV7iSL9ofOq6t3pnl5Gr7k63YtEb4GcRW2PGAJUb1Twqi6Za5M7R+nKimIwQIjkRzoXw7DZGKrsD/AAaFJafsGtzC8f4ZjP2m7/8As7doZtEGJe0FEDKMnIxE9TJ50qv8X7Rv31wDBYlgGIDLbugEDQEDJzAmlXPf2aG2u4AFwwOnMdfflWU7acWuYd0tW1ul2EmFKgjl+8MDrOWY0mt5aY865n2zt32uFcRlueEZcuihTpp4QZkAn1jlrWTI1GgjBWZx810y9wEBoKW4ygn77TJ5dBsOgI/EYy9bYd1kRVOgyxJ213J6QByonwHs+yLevrbIW2ksZkwToEMgE6A7cvQF+Ge29wK6lQWE5oynkZM6amZjb1FcrdGtInawpRTnXUSBGQeLeFLeEE6x8q3PYjhijBvmUQ7tqddIAkT7/Ib1g+KIGunwkzl/Beuu1bbsxxO3bwSWirLCP4pkSxJkzqNTTg6dhLdHN0e47KO8OZmgE6iSYmJg7jTyrr/FbNy3groJkC0wgDkFjr0rmWDtDvLYEaXE/vLFdZ7Wv/ud+PuR82A/Orxy2ZMlwcZZ4uJ5On0yV267iHUzGgPvXDmT94pP3l/w19AXEB3HOnidWKRwK5iyZ008f90Ga6h2dwi3MJZdmMZSIB00ZhXIbTeEc/i/uCa612R4etzBWmzuJ7waNppccVWGVS5FNfExfazIuOuAbRa//ka1fZLiq28NaUnQA/iTWI7Y2+7x1xJLQEgnnpaIk/SjXZ6w7WFYbSRHPlWuFRllaf2Z5ZOME0ZgKP2i8MxIF26F1ExnuRHTwqNojlWv4ti7akuzBUmBP0Ajy5Csc0riLun/AJtz+9d/SjnadScI3/pn5kVp0z0a2vBnnWrSn5COCxY+K2wMj+JG425093ZjG5OlAezIMXBpoJj3by86v9n+NNdZQ1tdPEMpM8zHnt5V1Q6iLim+WYSwtSaXCC+BwOe4EcECYPI0QxaJYugpouUmY66RrUOKxjBs4TKTruZ6ajl6VTtWlcg3GYEn4RJ0q3ct3wSqWy5LzcTuNItW2IJiRJHTU9fWp8PwC/cIa5lUezN+lHsC2VAAoCgaaRHtVh8So3f6VyyzVtFUdMcd7yZHgeDWrYhUE9TqfrVzuABGWqq41OrGrAxQPwya55Sk+TZJLg8bDHdYHlTlYgcp9aUD7TAeU1Cz2l5zSsZ7cvMOYqBmJMnKB51aS/bjQfT86flttyFOwKT4G2+uUHzA2qvb4WbZY2wZbUljNEO9KmJ25RT0xR50a2hUgYMHdKnNcJMaQIHvVPD57SnMGnUyAWOmsaDejhxJqlj8UhRluAFWBBBEgg6EEdDTUm9qE4rkwV7t8uYxZu7xr3QOmmoN3SlRm0lpAFt20RBsoXadTy5mT70q07bJ1o1XCeJLiCzW/wCbGULIgzrnDAtIO2hURHORWI/2oki7bCEg92xMc9TlmNeTfOi3ZHhhtYi4WuFoGRSSfEdCZ11IGwM84iKCf7QLmbGZT9m2g/vH/HXBGbnC2dMoqMqRewNnJwm7m1L3InyzqoHyB+dY3EFFTM85ZWcok7KdprZ4/EAcKtwfiufgzt/hrH4tQbceZ/8Aj0P0pS9DXse4z3c0xJE6R9wbSfPmak/kg2riXvv2s0rKxHhhuTevQjaJqEXP3jHzB/8AdH+Gj/aAE2MAuoAt3DoSJHg3A3oS2ZL5M2giD0M6+WXprRleP3b2GuIxKsSoKBi6kZhqCwEa8hMRVLDWx3iAf8TTX+mB+VT41yly8gRY7zedeT9Np0ppfG0HmgDiGyn0YfkK7nhMWLltbmVlzToYkQSNYJHKuGYtTJ9W+hFdK7O27aIbqnMWJHQCAJkQNddyJqsVt0hTpKzmDbDT73L/AJYNdT7G8Qy4NFPJrnP/AJjmuYKvgWdPC0+9sV0LsybIwy5ycxa5IE/8R4+laYIqUv6IySqNmK7aP3mPusP+XHstqt//ALOMOr4NgwErdYf+1DWC7ZFBjbuT4cqR/Ytk1s/9n+Ky4W6M0HvXIn+qo/KhL/0aQX8dzBccEYzEgaRiL/8AevRFaLtDg3HDxcI8OXDnp8RT9azPGbn+94jWSb1wzyMtc/WtJxvEM/D1BY5ctjTloyRWmHV8kvRGWvi37KHY4El52a2BPnKtr7NS7Bkd77EeYGTl7kfWmdjHOcL1QfMJbNVuz2IKXVynUXJ2nbu1/Wlfxi/tjreX4R07B8JZpzggTpJ/Or1vhNu22bKCeRJJ8udCcNxlyfGDA6UQtccSQDP00966ZxyGMZQCIQHQtHoKifA29ySaia+pMqy+5qveux8Vxf7QrDTI2tFy0ttPsz601sbMhAAAaFHi1rzJ8qFcJ7Rh7l0hfC1yUnkAqoPmFDQOZNKUWmk/IKSabXg1GRn3FPHDhuX9hQ9OKpGpNRtxcbiYqu1L0LXH2GlwqqNakVF5UDXi6ncx6yflFQXeLTouYnlyprDJ+BPLELY/GZBuNKotxlY+EmhF9mPxSJ5a/nRLA8IZ1Vyyqh3+9HptrW3ahBXIjXKTqJH/ACu4nKs9J5VUxN+5c+KAK0trCYZCPDmPVjP02+lPfDWAS0AnfT9NqlZYJ7IbhJrdmSXCsdvwNe1qlxIGy/WvKP5L9C7P2DreFvW8wGVgxlgQCCTzMyTWG43mbFXCVAOZVgaAR3a6D2NdUrlnEL037zf8xz8nc/4a8+SSR1psKcTVhw/DKwABzkeej7/2qz+OUFhoCM6/VikVo+01z/d8Gg5ITp5lB+ZrMXLniWebA+4cN+FTLkceCC3cLSfT+9c/GtH2kuDu8GAR4cJPWM2T9Kzdi2jMLdy3ntsQzDNHwszgHTUE6HbSaPdrQBfVBoFsrAA0HiMAD2GlWopxb/BLlUkitwlJv2gTP74f/LTuL3P95xMbC+4+Uj8qZwEM2JsjmXkfMsPqKqY8k3sQTzvXD9bs/hUV8f7Kv5f0U8a4Jbbd/wAa3vD77C0Qp0lvnvXOced/Vv71dV7KW7ZwtzMozZrg1HKBFbYJKMra8GeaLkqTOX3EGTbk8+yCK3/ZPhjXLCGQqzc8zpcYaCsK6zb3Oz//ABj9a2nZrtF3VhbVuxdu3Fa5JBRUE3HYAsTI3+7Riy6JN/QTxa0kZTtzhu6xt1JmEUzHVUrVdh+GG5YuMGgi4w122U1ke2WJuXMVce5bFtzbHgVs4ACgDxQJ23gVqexvGhYtXAWtrNxozmNpXQEjpUrM1LWV2NS0UY7jVvJjL6E6rdcfMn9a1nFMAf5K73MIItnYz/OqKyPHsR3mNuvM5rimdt8m3zraNhkPBC7GWKnLJ2i7sB10NNZGra8g8aez8GW7DoTfQf0G38rdv9KH4F8l5htluN9LhH+Gr3Za6VvJEiQwkafZjf2iheJBW9d8rj6/91w0u5so+txvE61e9jpBLT+tWbMnkp8udMYzrRvh/ErVtcoGTqSNz1JE13y67E1s9/0c38DNF7rb9g21gnclRbMjflH9qo34M8wyEeZ2+Y0rSPxReRQecim/yqDoCWP9EE0lnk90iXhS2kzmPafiHc3HsWwSypLnURmQ6Ac9GUg9RQXhGIcZmXZY9dB+FaLt5LY22+U5XtqNQRJVmDfIFfnQHh6lDciOsENOgBgjTcVwZpylK2deOMVGkHOzGKuXnC3B4WtlgV5QWO3OSY9AOlGmw+tDOywHfWmOQBmKjdSM6/Dud2jprzrW3Fw6FluXcpVoIUFjsG2APUa+ors6bqVGL1M582ByfxQHWzVzBIAdFDE/P2qLEY2wG8Jdl8lAPyYilY4wqarbJPIl8sewU1rk6zFp5Jx9HlvgPnCFwDcTbkKcMIYgOQPuxArO3+1Vwcra+oM/PMPwoXiO0zE/zyj+rl/IE1wS6qJ2LpZeaNumEA+0Jpt57a/Ew/D8a53d48W/8y63pn/OBVU48k+G2xPnA/Wsn1K8Gi6ZeZHRv5Tw/wB9P7a/rXtc676//wAA/M//AFpUv5P0PsQ/2OtLvXIlQsxMfESTtzVj/iFdYxFzKjt91WPyBNcqwt/b2/C2OnnVyMIlvE2suSTOaDB5DMNJ56g/QcqDcSugPa8yx9u7zUax1xSy7eFQNvNz+lBcfhszIABISduqFal8jRY4Vaz3LXhBJZEbYMFbQkFumaY/GifakTjWnlbtj5lj+dVeC4a4jC4U+FlOsHYL08wRVvEWziL9y6xCLNsDUCSoExmIn0nnVRklFxJlFuSkR9m7QbFWANy2m/3X/j3oNfb95eJ53H+ea5Wt4JwtEuW7qXA6owk57fmCYB6NNZjAXkRiz2rlwsxAUAg7s069QZ9KSfx/sdfIq4kyH/8AU+hFdB7O4gLhnLQBmck7nYDr/BrNvxPDsGRkcAggrmTmNdVmCJ2gV7guNKmHa0kyXLByORgxHXTrz9qvFJRbbJnFtUinb4BecADKNGGrDmoX32Nang3BbiW8rXCkM5IthD8TFhLMDyI6dKyGLx8AFr+IInxRdMg8gv7uD1g/MUQ7PdtrFtGFx7pEiGuMHYa5YGUagcz9DWaSb3RpqceGUO1mCZcW6rnYd2NW11K7T+VarsbhIW6WWDnJExsWY6fSgePxbpcu3TcsgO5IJlpX7IguNlyiFB2q3wjtlbU5bly1HNlF1fQBe7InT71NSSlxsJq1zuZrtVajH3/+pbOnmLP60RsWcS/Dc/h7pbbHXeMxLRJ08U8qmfiWHe4142Ev3LjFo78WyoAGUFWA2CgafdnzrQYjE27mDu2bdprUqUK/Gq59SwZViIYkHadKmSUnuOMnHgxHZvCNcvIgJWSwzCZGtwcv6sbiqnFcN3eJvW/iyu2p5yJBM/1q2HZ7AYe1eWWui4G5q2XUsYbwaCWbmOXSqHGeDpcxd662ItW0dxGY6zlRTMkAao0byDT25Dfg0tjgd8oht3QSyI+ViC0MByM6cqhvYXG2/is5x/RP6T+FEcFxO1avW0ZlKjDoA4UtLABOQOhyA/KreFxX7nFusjKzsCrhiViQw18JIHrWPZXj78m8eplHyZg8RymLlq4h9JA99D9Ku4fits/DdyHr8J9PENa0FvEkjCKWzC4rZsyhi8JOp5bz7VSfD2Lgl7VqTiDa8M24j0mWEHpMUKM4cMp9RGW0opmL43hMW7h7jd6gTKrpmYamZYScrGdxpoo5Ux8G5Y3ANWiQAQwIUL9qQR4eWvtWpxPZ2ywbuzdtsXe2CCDqgJJMGQNI6z86i/kYW0z947MoBknfrPtPMU05y5Rm3jW6sC4Xht5Zy2WkxqxMaSQYgAbmrA4djG2FtfQg/wCI1qb4V7ZPIgHkeh11g/Oq3DWTMwWNhMZABE8lY9efSr7C8tk99pbIzz8CvgFrl8KNPgBJ1MDQLNSYXs2twkNeumIkEMu87Zj5HlWnxiTbb0nny1+zB5cjQ/hWIV3YKQTlkwG6kDVnJ3nlyNUsESXmk/IIxnAcPZg929yZ+0BtH9HzonwvhGHe2H7oA6yCS0fPyirfFrptpn1hZkDLO0zqp6cute8JxWcPMyrRBM7EjSAOh+lWscV4M3klfJSx+EZGAs2rcRv3c/WiWDQ5BmENz0A/CqXH7xtgOIPIgkjTmQJ5CT5wBTOAYvOHVsocMZCxtJUajfafeq0pcIm9+QtkFKlSpjJ+0OMS3ZYMSDcDIIBPxAgnToPyrFYTC4UEAuY2BMjp6/dHSs52h4XikvFP2rvlADC40wcyzsWbkeus0It4C629zl/3ctv1rFuy0bVOM2EI/dnzYOhaQQD4chHl8Q59Kq8Y4/Zbunt57TgR3hyOxB1ygSI56yNCRBmstdw5Qjx5hzOoIkyZjSBvvt0mpr9tQgQAMTEnJEAeEyTvpqOk0gsNW+2l1SSt0FiIlgpjzC6/UmYoI/GrmpEmM0HIYAgeLXQbeR0pJh0BLQ+o3CgCTO/kNDHrVi4kqCB4Sv2mjVhpIiNNTRsDsqYjFXXXXOZgyDIA+IT09P0qS6juuXMFOpkKzhtCNNtCdB6c6alzeO7EwPCcw1iT12j5GpEeUAnw7jzA9pMn+DVCKmHw9wNADGc07TJJMgTI9OVPTBPsrsANwWnn6D+Ipr3VDDJC7/DoOhBM6/XlV/Bsupyk5vXn67/x1qRjuH8ES9JJ20ksRvtzq8/ZvD20KhbbucshmfQCJjI4Yb9dwKm4Xhc4dlW0NARnk78xCGKsYvh0RmIYGNM3gB3EFoIE6DQchMDRu/AGTxnAQNVcwSfvTEgCAxJifxFRpwFvvsZEiAZmCdue1axLBCQttSQY8I5MJMnNrGo+fKrAw7qcvdrbaJXLmI8UzsdDodNvyVsKMVb4XeE5XuBw2WV3B2jNIPly51Daw1+6AO8cyTEiQZ5yWkTA3FbTF4JRncIMwgqWtsWJHxTlKltBO2uvpSbhndnxWramAywGEZczFVh+egmQNPejUOjN2MDibQIW4VMkwAwJ+yu07xUtoYu6CLt3KI8HUbmZaDoJ+fXY2MNmBynXMZ+MmFYHLmZ9TOb0meeln9mYKqZVGUaD95l01G889J12PXRWFGPTGYjxhstwKpU58sHcEZmBJ0M6GrnCeP4hEe3bW1aR5VhlUZlaRlMDUiTqIOtGL2FGaCqlWgmJAn4Z0bWNojkTVbEYABlKKuUZDIdxvG0zuRPSOtPUFF3gnHb/AHuHF+6i2bJbJBDTELkm3JMqec7b0e/lW2yvkxFuTjEv28xVQELBmTxRrlzRWWFp3VfAQpJG5MQI2nXykCZ35058CoIhfsHkxjyiekbfOnrJ0myXial2yXLTD9rzqA6k93cTK5MHcMT7Rzq3icYndMSYBUgEwBqNImK523DwG0IGhOxO8gbmTyg/pVjub1xwjMTbQL3akDRdBGumm2v3edVrsNJusPjVuYYspk5HGu8gERBM/OgfZ7iDG/l7tgrK2uVuRkcugAoz2Ynu2BAHiB+Yj8qks8XttfOHyMGAbUxlOWJiDPMVouCGtyzinJRgoaSpA0jUjTeKyvBcNjFvq7WiqEtm1UaHOw+11atrWZxvaoWsUMMbR1ZRnz6Q5YBoy/0Dp5j2AZd45h7ty0VtqA4ZSJYdYbkfsyKH9n+HYq1cL3DbKlSIzEmTlM/D5E+9aZgeW9Y3hfau5cxYw720UZriyM0nKEIiTzDg+1MQZ47w65fthQ6oQ0zBPIqRoRyNUuBcBuWHZzdDZhEBDG4g6sen1o5irjAeHf8AXQVjeEdqL9zFixdyhc9xNFAnJkKn3V59qQzZ5G+/9F/SlT5bko+Z/wDrXtAHMEWLIAXxEnmSAN9AdB9afaEc5ImdT5yNPT6VXvWL2YeB8s6QR15e1SPm2W2TI1GZBM76kztNc8kapg7FszMAdm20Go66rpNWDcaIckiBEER4oEQG5Dy69Kgdbh+wqiTBlBy8z/pVvumWDA8vGP60aHz/AM6YiK0snc7evrXmIvABguja7Kw8tvrM8+etephbiPLlApGaM3IyFGuwMfSmmxcaR3i6g7yfwXXp7UU7HaKwwpjWY0I1afICZEaD1nlvU/dhUidhEDLrH9b+N6a9nLbYE5nzWxmWYWTqDmUfZ1jcZRHSrXdMqmLiiRzDGOW25/1qmhcFGxYMgg77iY0jSAB6bUWweFz6Ex6gmZnkSIqhYwtw+I3BE6RbJ/x0Re3ctwqXENxlOVWXKCV5HxHmROwG5iirYX6CnDbbAXPGBoB/Nk7SNw4irOMwtxsozCCRuwBU7zChgw8pB/EM4Alu6jPnuuIDeEINB6ZidekUau8OXSLV2OR7xgBPkwI0nnUurBAZMTcS4QSPDE+EgHnIInrGWD6mmq9wubgMmBtOm4MAprodNSZO0UTbAqNO7DEiZa7JOsSTOsSKfhMLbIhkCHU6XLqxPqSPaKTGgQ+coWzMCGZiWyLEtrIKE8z9R0pxJuQTdloUAKq7c9IJO5HKrOS2lw5ha3k7nQHzYAnbfymoGdM+l1QPFAt2raiCIEkTMDypIZXRCuZc2XxE6nmfKOe3vU2Gt55aXZlEEhm36QBIOp9jU9rHpbeA9y4CsETAIOmqlBXjcQysxtoTJ3csG20JKvBMQNo8NAmUHw7wVi74dCWR5J66iCOem+mvKpnsFlE67QScnwmSNxJ8j1NT4rHhjpaSAM2ZpJnfUtI9hVBscxOULbBBJAAYHUbiG2Oo9fPWjYNxLYKMScszOjgk7gfaJOm8T+ZuJFxM8k6cluGRJWNtDodJ/GaHYjH3jHiiNth1j4txNRWrd1mkPcOuYqhJB0nQISPl1FGwbhK1bJMhX15mR0nzMwTyFTjKplnURAAaI0M6Q/oNudV8Bwq/LMtu5DT8Zy8yebD3qTCdnTcGYPaiSNCzwUOUjQDUEQdRsaaEFOBrczM1h7TgiSrFly66DQHY5hz2rDouL/lNrLltWcRLBFLfvBkuAyJJQ5jBJInWtzwtLeHtG8GZ0bKNF7uMzhZIYzoSd9apX27viqqdrihhz+FchMx96tItpCaTH4XDcUtNdKrYYXLhuQxcwWCggHMIXw6DWhmP4Hjb1zvrlm33gy/BchfAQw0JJ3HM8z1rQX+KN3d5gwDWrwU85QG253/5b71HxfGshvQ/hWwtxADrNt2Nz5g2xFVbEWU4hjABmwfutxCPqKyTYa4l/wDaP2Zs2fNIuAx4B00/mwD6AGtHexcXmI1AuWLgIPh8QazcAO2iLmI/pDrQ97qKmR2AUIqiDLaJdsk9NbbWzvuDRbAs3u0jiZwl4ax9k6zA2/pAj2oF+12+870YW4HzZsxJBByxMd3ocoj2oi/G7asWVWc5s2rECc9y5sP6Vx+Z+z0qu3aE/ZtWx/2zv5tNPcWwc/8AzCx/w7v9kf8A2pUC/wDyS7yC/KlT3FsUVxTnXNttoANfIVC+KeD8PLkPf86FtavJtbcg76bcjy6D/TavP2a50uaA6ZT/ABImZrA0DCYggDRdhyHPeqzYti+403kenygTQzubn/DYD+qdAPQb7Ulw9yWMNvA8LAx8tTQBbu8RvEgZgFzASA0+ZJB3jY067irglwzbzqz7RIiGHOPl50POFuvoVYDU7HeJjQddN+VTdzcClVVmJHMNAMjp5aa1VgDlt3GJtlyZPiGp1Oj6dd9fKjCYy4dAwKzEhn1jc6N10obewDHvAAZlNADOoLPMa8oHrU+Hwt22mVEYiTGh5zMEH31nStMnCIiF7OMc6FiDrABYSPnyoBxvEm7cUXLnLIsgkAEyzHXSDl6zFXXwlwCe7JOxfxSZ1EZToY5eVUOOYcm2CVYMrjdTIB8I8R9tKzjsyw/2XuPZskKwDAmGAUnXlm3jnG2po7fxlwEZWMkzIgSRpJgdI+QoDw3hrupyozGNB4gF3GQiUnTWTHLatG3Zy44JtjLqP50r4gBE5QrREaAnXSaiW7LenxwMu4tjmD3STOxcnbaRPSqGIZYGY6xs3gOuo0uQTt9RRR+BFABdxiIXIX7RzNyALt5AZRoR0gURXsxhiirc7y5H3jGu86fnNKibMv4Y3Ag7FgSCTADBcxB06Vby5WVIXMQATI0nceIiCOuvprWut8OsJotld58Qzaydd4nU6+dU8ZxDucThrKC2i3e8lQhzHIgPhYQFjTcGRFPQ2DkgGuBvtcJW0+0HKNCQY8JZSIOu55ct6vXOEXZAdrdoE5QzPlJJ0AAVoLEDl5wNa0zXT5x6n8Kzva/EFVwzLpGLsTpMgkgjUf501ATkeW+yw8We8BO3doBEaqQW5jqZPnXj8Ps/tKWG7x/3bXATcZTKsFIy21AjWfimeXOtF+0L0/A1n+JYjLxDBtEBreJTfyR/ypqCDUybj+GSzhb123bVXRCytlUkZY2LhhsOlGrS+ERoIERoPpQbtLiM+ExCDVmtOAOclTAjef1qbC8QPdW5nVE0Hmo9KpRVE2M7MEd3eUwMmKxKaADZy428mFO7PXIW+pJJTFXwJ6FhcA+TjSh3DrjW3xB+zcvG4sakZlRSD01Umlbxdu21wgN+8fO06+LKqSANtFFMREiZuH4i0urq2LRBzlblxkAH9mKv4nCo96zdFpAVzZiVEwy+HlMhgN9taHHjVtZypEknSBJO5Mbnzqs/Gyeop0wC+Jw1s9+GY5L8ZlGkfu1tmD5qoPKDUOJxKE5t2AIDbkAwSPQkDTyHSgr8SBPOmjHL0Io0hZbxF242zmP46VSbCsftH+PenjFLThjBtH1pgVHwL/P1pv7K45GrrYk8iB8qjbFN94c+lMRU/ZX6H5GlVj9pfqKVAGu/YFO6D5CmHhaHdR+H50ZIXp8/0r0Rvp8qwNAOvB7f3R9TUtvhdv7nzn9aJmDQbtRxG9ZtqbJtqxeCbmwEEmPOY386pILLS8MQ/wDlr7AflUh4Zb5ovyp2Avu1q0zsGZraFisgEsoJI8ufpUsLPwqek6/rSoRj0w5biWa2v7pYt3IAIaLbvJg6QxRevtWrGGtjkPlUoASQqBZkmAAJO50HWvWuqNCfbX9aqUtVEqNFbif7u1cuIoLIpKgwoJjQSQYmqvDsKmIs23uqoJIfIrSoKOcuqgTsD61D2tvRhLw0+EfVgOtLssSuDw5MR3cxGupJml4KDaquvOPeK8zj38qgNwnfffTl9IiaYDM6kHlEddjP5RSsAP2yxUfsugM4i38SgxqNRP41oe+MwJP4exANZPtexnB6if2i3znUECjZuHUSN/8ATymq8CCD3suhJ19/wrKdpbsYzh7iWyvdXaJzKBtHlRO5fiRG2kz10jyoFx1Ljvh3QD93cznUajYwTuaEDNeMXMafXWs521xH7hDtlxFgj2bevWvXDsSPOAPKdp/jlULqs6x66ChAwzf4hEyY9yf1oVjLbXLlu4xhrRYrusl1yGcwOka/Kql3FAaAfP8AL/Wqd3GEjl+XrNVQgtdxTCZI9iT+VVL2OI5/XShJunc7+n570wt9aekVly7jWPM/Wqj32k6n5/rTCOXL8KaJn/X51VCHtcP486bXisY/zpytM/P+PrQAqcpBpheBsPeKTNpr+JoGSFv4ivBc0ifLyqPMZiAdOv4+dM05HkP4FAifPO2vrXpf+NB+PvVZjrH+Veprrr8tqQy0JpVCp9a9pAdSG/tTb+59qVKs0WMZjmOvL9KyP+0/+Zt/9Q/3DXtKnHkT4NHwb+atf9G3/cFXMTufQfnSpVIyni9MkabfiKsBRA0/jWvaVIAL2z/8Hd/7P74r3sz/AOGsf9FPwpUqp8B5CR392/On4f7Xr+QpUqTBcGW7WfzuF/66f3hRbFuep3pUqfhAiK59r1FJvtev5ClSpiKmJMK0aaGqWLPh9x+FKlVIQObcVWbelSqhHr7ex/CvTz9fyNKlTEQr/HyqX9T+dKlTAZb2/jrT2pUqQC+z7VGnxH0pUqBjXOo/qL+dRuxjf7RpUqAJT8dS2KVKpAkYUqVKgD//2Q==" id="184" name="Google Shape;184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vora - Diana temple UNESCO world heritage" id="185" name="Google Shape;1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60" y="2857496"/>
            <a:ext cx="4252925" cy="3185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86" name="Google Shape;1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3714752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Horezu Monastery </a:t>
            </a:r>
            <a:endParaRPr/>
          </a:p>
        </p:txBody>
      </p:sp>
      <p:pic>
        <p:nvPicPr>
          <p:cNvPr descr="horezu.jpg" id="192" name="Google Shape;19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1513545"/>
            <a:ext cx="6858048" cy="534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93" name="Google Shape;1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6" y="214290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Horezu Monastery</a:t>
            </a:r>
            <a:endParaRPr/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It was founded in 1690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It is considered to be a masterpiece of "</a:t>
            </a:r>
            <a:r>
              <a:rPr b="1" lang="pl-PL"/>
              <a:t>Brâncovenesc style</a:t>
            </a:r>
            <a:r>
              <a:rPr lang="pl-PL"/>
              <a:t>", known for its architectural purity and balance, the richness of its sculpted detail, its treatment of religious compositions, its votive portraits, and its painted decorative works.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Length :32 m ,Height (max):14 m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950" y="4857760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Prehistoric stilted settlements</a:t>
            </a:r>
            <a:endParaRPr/>
          </a:p>
        </p:txBody>
      </p:sp>
      <p:pic>
        <p:nvPicPr>
          <p:cNvPr descr="settlements.jpg" id="206" name="Google Shape;20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2143116"/>
            <a:ext cx="3000396" cy="3384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el.jpg" id="207" name="Google Shape;2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7686" y="2143116"/>
            <a:ext cx="4477508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08" name="Google Shape;2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20" y="857232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Prehistoric stilted settlements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Location: the Alps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Built from 5000 to 500 BC, at the edges of lakes, rivers or wetlands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Until now they have found 111 of these settlements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Most important archeological find in Slovenian settlements: a wooden wheel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15" name="Google Shape;2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322" y="4429132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pl-PL"/>
              <a:t>Wooden Church in Blizne</a:t>
            </a:r>
            <a:endParaRPr/>
          </a:p>
        </p:txBody>
      </p:sp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pl-PL"/>
              <a:t> </a:t>
            </a:r>
            <a:r>
              <a:rPr lang="pl-PL" sz="3200"/>
              <a:t>A Gothic, wooden church located in the village of Blizne from the fifteenth-century, which together with different churches is designated as part of the UNESCO Wooden Churches of Southern Lesser Poland.</a:t>
            </a:r>
            <a:endParaRPr/>
          </a:p>
          <a:p>
            <a:pPr indent="-101600" lvl="0" marL="274320" rtl="0" algn="l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22" name="Google Shape;2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20" y="4714884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ściół Wszystkich Świętych w Bliznem – Wikipedia, wolna encyklopedia"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142852"/>
            <a:ext cx="5371013" cy="364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izne. Drewniany kościół z XV/XVI w. / Blizne. Wooden Roman Catholic Church  from 15th/16th century. #Podkarpack… | Church architecture, Catholic church,  Catholic" id="228" name="Google Shape;2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8" y="1785926"/>
            <a:ext cx="3213979" cy="4714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29" name="Google Shape;2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5918" y="4357694"/>
            <a:ext cx="1481143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Miejski">
  <a:themeElements>
    <a:clrScheme name="Miejski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2021-10-06T08:58:28Z</dcterms:created>
  <dc:creator>Hp</dc:creator>
</cp:coreProperties>
</file>